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EB472-DB1D-4989-B712-A99DA484EB6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8124D-6623-4D10-AEBC-DAA8CD2E5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2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9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6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7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2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2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3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0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5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5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4B114-758E-4C85-BE83-94644CC9D1B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4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re.ecu.edu/psyc/wuenschk/SPSS/CorrMatrix_Output_SPSS.doc" TargetMode="External"/><Relationship Id="rId2" Type="http://schemas.openxmlformats.org/officeDocument/2006/relationships/hyperlink" Target="http://core.ecu.edu/psyc/wuenschk/SPSS/CorrMatrix_Input2SPS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Type=</a:t>
            </a:r>
            <a:r>
              <a:rPr lang="en-US" b="1" dirty="0" err="1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Corr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effectLst/>
                <a:latin typeface="Arial"/>
                <a:ea typeface="Times New Roman"/>
              </a:rPr>
              <a:t>SAS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Creating a Type=</a:t>
            </a:r>
            <a:r>
              <a:rPr lang="en-US" b="1" dirty="0" err="1" smtClean="0">
                <a:solidFill>
                  <a:srgbClr val="7030A0"/>
                </a:solidFill>
              </a:rPr>
              <a:t>Corr</a:t>
            </a:r>
            <a:r>
              <a:rPr lang="en-US" b="1" dirty="0" smtClean="0">
                <a:solidFill>
                  <a:srgbClr val="7030A0"/>
                </a:solidFill>
              </a:rPr>
              <a:t> Data Set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From an Existing Raw Data File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PROC  </a:t>
            </a:r>
            <a:r>
              <a:rPr lang="en-US" dirty="0"/>
              <a:t>CORR  NOMISS  </a:t>
            </a:r>
            <a:r>
              <a:rPr lang="en-US" dirty="0" smtClean="0"/>
              <a:t>DATA=KLW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OUTP=GRADES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VAR  CLASSWRK  MIDTERM  FINAL_EX;</a:t>
            </a:r>
          </a:p>
          <a:p>
            <a:pPr marL="0" indent="0">
              <a:buNone/>
            </a:pPr>
            <a:r>
              <a:rPr lang="en-US" dirty="0"/>
              <a:t>PROC  PRINT;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2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0534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OBS    _TYPE_     _NAME_     CLASSWRK    MIDTERM    FINAL_EX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MEAN                  94.5333    87.4000     89.0000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STD                    5.4493     7.7993      9.3121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                     15.0000    15.0000     15.0000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CORR     CLASSWRK      1.0000     0.6585      0.7615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CORR     MIDTERM       0.6585     1.0000      0.5557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CORR     FINAL_EX      0.7615     0.5557      1.0000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</a:rPr>
              <a:t>The Output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1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63365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SOL(TYPE=CORR);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LENGTH _NAME_ $ 11;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*Specify the length of the longest variable name, in this case, misanthropy, 11;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_TYPE_ $ _NAME_ $ idealism relativism misanthropy gender attitude;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CARDS;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idealism     1.0000 -0.0870 -0.1395 -0.1011  0.0501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relativism  -0.0870  1.0000  0.0525  0.0731  0.1581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misanthropy -0.1395  0.0525  1.0000  0.1504  0.2259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gender      -0.1011  0.0731  0.1504  1.0000 -0.1158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attitude     0.0501  0.1581  0.2259 -0.1158  1.0000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        .        153     153     153     153      153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mean     .        3.64926 3.35810 2.32157 1.18954 2.37276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.        0.53439 0.57596 0.67560 0.39323 0.52979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*Note the use of a period for missing value for _NAME_ on row of _TYPE_ N, mean, and std.;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 REG; MODEL attitude = idealism -- gender / STB SCORR2; run;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You Have Somebody’s </a:t>
            </a:r>
            <a:r>
              <a:rPr lang="en-US" sz="2400" b="1" dirty="0" err="1" smtClean="0">
                <a:solidFill>
                  <a:srgbClr val="7030A0"/>
                </a:solidFill>
              </a:rPr>
              <a:t>Corr</a:t>
            </a:r>
            <a:r>
              <a:rPr lang="en-US" sz="2400" b="1" dirty="0" smtClean="0">
                <a:solidFill>
                  <a:srgbClr val="7030A0"/>
                </a:solidFill>
              </a:rPr>
              <a:t> Matrix but not their Raw Data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51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SPSS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SPSS will do this too.</a:t>
            </a:r>
          </a:p>
          <a:p>
            <a:pPr lvl="0"/>
            <a:r>
              <a:rPr lang="en-US" u="sng" dirty="0">
                <a:hlinkClick r:id="rId2"/>
              </a:rPr>
              <a:t>Correlation Matrix Input to SPSS</a:t>
            </a:r>
            <a:endParaRPr lang="en-US" dirty="0"/>
          </a:p>
          <a:p>
            <a:pPr lvl="0"/>
            <a:r>
              <a:rPr lang="en-US" u="sng" dirty="0">
                <a:hlinkClick r:id="rId3"/>
              </a:rPr>
              <a:t>Correlation Matrix, Output to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767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207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Type=Corr</vt:lpstr>
      <vt:lpstr>Creating a Type=Corr Data Set From an Existing Raw Data File</vt:lpstr>
      <vt:lpstr>PowerPoint Presentation</vt:lpstr>
      <vt:lpstr>PowerPoint Presentation</vt:lpstr>
      <vt:lpstr>SPSS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Inverting Matrices</dc:title>
  <dc:creator>Karl L. Wuensch</dc:creator>
  <cp:lastModifiedBy>Karl L. Wuensch</cp:lastModifiedBy>
  <cp:revision>91</cp:revision>
  <dcterms:created xsi:type="dcterms:W3CDTF">2011-03-27T00:20:54Z</dcterms:created>
  <dcterms:modified xsi:type="dcterms:W3CDTF">2019-01-16T00:25:01Z</dcterms:modified>
</cp:coreProperties>
</file>