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9" r:id="rId9"/>
    <p:sldId id="270" r:id="rId10"/>
    <p:sldId id="271" r:id="rId11"/>
    <p:sldId id="273" r:id="rId12"/>
    <p:sldId id="274" r:id="rId13"/>
    <p:sldId id="272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C800"/>
    <a:srgbClr val="006600"/>
    <a:srgbClr val="FF3300"/>
    <a:srgbClr val="99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5D736-B32D-44E3-A7D1-05713FABD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11C89-55D8-42DF-95D0-72805613A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FC479-F8B3-40B2-B6FA-A45606C5C0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E79BF7-0EE3-44DF-858D-805EEDBE86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0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9814F-D91C-4468-B500-AB301E5E9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9C732-5481-496D-B3EE-6618A36FAA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DAE95-FC97-4CE6-BE5C-9C5F575CF2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A2165-2DD9-4214-858D-EDB686AE0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DC46A-48A4-4873-9512-7FFB93FEA3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7AE21-9B4E-4130-AFE3-A0518C20F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4C21C-A529-4440-9BB5-A1348F8D0B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1A436-D1B8-49ED-B13A-A5CB397F6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A28043-5621-4369-9E63-15A8A1EBD0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vassarstats.net/csfit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7030A0"/>
                </a:solidFill>
              </a:rPr>
              <a:t>The </a:t>
            </a:r>
            <a:r>
              <a:rPr lang="en-US" sz="5400" b="1" dirty="0" err="1" smtClean="0">
                <a:solidFill>
                  <a:srgbClr val="7030A0"/>
                </a:solidFill>
              </a:rPr>
              <a:t>Oneway</a:t>
            </a:r>
            <a:r>
              <a:rPr lang="en-US" sz="5400" b="1" dirty="0" smtClean="0">
                <a:solidFill>
                  <a:srgbClr val="7030A0"/>
                </a:solidFill>
              </a:rPr>
              <a:t> Chi-Square Test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Karl L. Wuensch</a:t>
            </a:r>
          </a:p>
          <a:p>
            <a:r>
              <a:rPr lang="en-US" dirty="0">
                <a:solidFill>
                  <a:srgbClr val="7030A0"/>
                </a:solidFill>
              </a:rPr>
              <a:t>Department of Psychology</a:t>
            </a:r>
          </a:p>
          <a:p>
            <a:r>
              <a:rPr lang="en-US" dirty="0">
                <a:solidFill>
                  <a:srgbClr val="7030A0"/>
                </a:solidFill>
              </a:rPr>
              <a:t>East Carolina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Dominance Model Survives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model was that the dominant gene, F, results in fearfulness and the recessive gene in fearlessness.</a:t>
            </a:r>
          </a:p>
          <a:p>
            <a:r>
              <a:rPr lang="en-US" dirty="0" smtClean="0"/>
              <a:t>This model predicted that 75% of the pups would be fearful.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p</a:t>
            </a:r>
            <a:r>
              <a:rPr lang="en-US" dirty="0" smtClean="0"/>
              <a:t> value was not small enough to reject this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66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Correction for Continuity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“-.5” in the calculation is applied only when </a:t>
            </a:r>
            <a:r>
              <a:rPr lang="en-US" i="1" dirty="0" err="1" smtClean="0"/>
              <a:t>df</a:t>
            </a:r>
            <a:r>
              <a:rPr lang="en-US" dirty="0" smtClean="0"/>
              <a:t> = 1.</a:t>
            </a:r>
          </a:p>
          <a:p>
            <a:r>
              <a:rPr lang="en-US" dirty="0" smtClean="0"/>
              <a:t>AKA the Yates correction.</a:t>
            </a:r>
          </a:p>
          <a:p>
            <a:r>
              <a:rPr lang="en-US" dirty="0" smtClean="0"/>
              <a:t>SPSS does not apply this correction, but should.</a:t>
            </a:r>
          </a:p>
          <a:p>
            <a:r>
              <a:rPr lang="en-US" dirty="0" smtClean="0"/>
              <a:t>Use the Vassar </a:t>
            </a:r>
            <a:r>
              <a:rPr lang="en-US" dirty="0" smtClean="0">
                <a:hlinkClick r:id="rId2"/>
              </a:rPr>
              <a:t>Calculator</a:t>
            </a:r>
            <a:r>
              <a:rPr lang="en-US" dirty="0" smtClean="0"/>
              <a:t> instead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17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047999"/>
            <a:ext cx="4905772" cy="33461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1" y="772202"/>
            <a:ext cx="4530138" cy="201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99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Codominance Model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FF pups (25%) will be high in fear</a:t>
            </a:r>
          </a:p>
          <a:p>
            <a:r>
              <a:rPr lang="en-US" dirty="0" err="1" smtClean="0"/>
              <a:t>Ff</a:t>
            </a:r>
            <a:r>
              <a:rPr lang="en-US" dirty="0" smtClean="0"/>
              <a:t> pups (50%) will be moderate in fear</a:t>
            </a:r>
          </a:p>
          <a:p>
            <a:r>
              <a:rPr lang="en-US" dirty="0" err="1" smtClean="0"/>
              <a:t>Ff</a:t>
            </a:r>
            <a:r>
              <a:rPr lang="en-US" dirty="0" smtClean="0"/>
              <a:t> pups(25%) will have no fear</a:t>
            </a:r>
          </a:p>
          <a:p>
            <a:r>
              <a:rPr lang="en-US" dirty="0" smtClean="0"/>
              <a:t>We classify each pup as high (45), moderate (20), or low (15) in fear. </a:t>
            </a:r>
          </a:p>
          <a:p>
            <a:r>
              <a:rPr lang="en-US" dirty="0" smtClean="0"/>
              <a:t>We shall not make the correction for continuity when calculating </a:t>
            </a:r>
            <a:r>
              <a:rPr lang="en-US" dirty="0" smtClean="0">
                <a:sym typeface="Symbol"/>
              </a:rPr>
              <a:t></a:t>
            </a:r>
            <a:r>
              <a:rPr lang="en-US" baseline="30000" dirty="0" smtClean="0">
                <a:sym typeface="Symbol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95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81000"/>
            <a:ext cx="4670572" cy="23199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352800"/>
            <a:ext cx="4109134" cy="190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Codominance Model is Rejected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349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The Basenji is fearful of strangers</a:t>
            </a:r>
            <a:r>
              <a:rPr lang="en-US" sz="4000" b="1" dirty="0">
                <a:solidFill>
                  <a:srgbClr val="990099"/>
                </a:solidFill>
              </a:rPr>
              <a:t>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37892" name="Picture 4" descr="basen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43942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00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cocker spaniel is not.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6" name="Picture 4" descr="coc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00200"/>
            <a:ext cx="4086225" cy="454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45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What About A </a:t>
            </a:r>
            <a:r>
              <a:rPr lang="en-US" b="1" dirty="0" err="1">
                <a:solidFill>
                  <a:srgbClr val="7030A0"/>
                </a:solidFill>
              </a:rPr>
              <a:t>Cockenji</a:t>
            </a:r>
            <a:r>
              <a:rPr lang="en-US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8484" name="Picture 4" descr="photo150_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229600" cy="405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945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Inheritance of Fearfulness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John Paul Scott and John Fuller</a:t>
            </a:r>
          </a:p>
          <a:p>
            <a:r>
              <a:rPr lang="en-US" dirty="0"/>
              <a:t>Basenji x Basenji </a:t>
            </a:r>
            <a:r>
              <a:rPr lang="en-US" dirty="0">
                <a:sym typeface="Symbol" pitchFamily="18" charset="2"/>
              </a:rPr>
              <a:t> fearful pups</a:t>
            </a:r>
          </a:p>
          <a:p>
            <a:r>
              <a:rPr lang="en-US" dirty="0">
                <a:sym typeface="Symbol" pitchFamily="18" charset="2"/>
              </a:rPr>
              <a:t>Cocker x Cocker  fearless pups</a:t>
            </a:r>
          </a:p>
          <a:p>
            <a:r>
              <a:rPr lang="en-US" dirty="0">
                <a:sym typeface="Symbol" pitchFamily="18" charset="2"/>
              </a:rPr>
              <a:t>Basenji x Cocker  fearful pups</a:t>
            </a:r>
          </a:p>
          <a:p>
            <a:r>
              <a:rPr lang="en-US" dirty="0">
                <a:sym typeface="Symbol" pitchFamily="18" charset="2"/>
              </a:rPr>
              <a:t>Dominant F gene codes for Fearfulness</a:t>
            </a:r>
          </a:p>
          <a:p>
            <a:r>
              <a:rPr lang="en-US" dirty="0">
                <a:sym typeface="Symbol" pitchFamily="18" charset="2"/>
              </a:rPr>
              <a:t>Recessive f gene codes for fearlessness</a:t>
            </a:r>
          </a:p>
          <a:p>
            <a:r>
              <a:rPr lang="en-US" dirty="0">
                <a:sym typeface="Symbol" pitchFamily="18" charset="2"/>
              </a:rPr>
              <a:t>F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 dogs are heterozygous, </a:t>
            </a:r>
            <a:r>
              <a:rPr lang="en-US" dirty="0" err="1">
                <a:sym typeface="Symbol" pitchFamily="18" charset="2"/>
              </a:rPr>
              <a:t>Ff</a:t>
            </a:r>
            <a:endParaRPr lang="en-US" dirty="0">
              <a:sym typeface="Symbol" pitchFamily="18" charset="2"/>
            </a:endParaRPr>
          </a:p>
          <a:p>
            <a:pPr>
              <a:buFontTx/>
              <a:buNone/>
            </a:pP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8551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Breed F</a:t>
            </a:r>
            <a:r>
              <a:rPr lang="en-US" baseline="-25000" dirty="0">
                <a:solidFill>
                  <a:srgbClr val="7030A0"/>
                </a:solidFill>
              </a:rPr>
              <a:t>1</a:t>
            </a:r>
            <a:r>
              <a:rPr lang="en-US" dirty="0">
                <a:solidFill>
                  <a:srgbClr val="7030A0"/>
                </a:solidFill>
              </a:rPr>
              <a:t> Dogs With Each Other</a:t>
            </a:r>
          </a:p>
        </p:txBody>
      </p:sp>
      <p:graphicFrame>
        <p:nvGraphicFramePr>
          <p:cNvPr id="40991" name="Group 3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20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Model Prediction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 75% of the babies will fear strangers, </a:t>
            </a:r>
            <a:r>
              <a:rPr lang="en-US" dirty="0" smtClean="0"/>
              <a:t>those with FF, </a:t>
            </a:r>
            <a:r>
              <a:rPr lang="en-US" dirty="0" err="1" smtClean="0"/>
              <a:t>Ff</a:t>
            </a:r>
            <a:r>
              <a:rPr lang="en-US" dirty="0" smtClean="0"/>
              <a:t>, or </a:t>
            </a:r>
            <a:r>
              <a:rPr lang="en-US" dirty="0" err="1" smtClean="0"/>
              <a:t>fF</a:t>
            </a:r>
            <a:r>
              <a:rPr lang="en-US" dirty="0" smtClean="0"/>
              <a:t> genotypes.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H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: </a:t>
            </a:r>
            <a:r>
              <a:rPr lang="en-US" dirty="0" smtClean="0"/>
              <a:t>the percentage is not 75%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The data:  18 of 25 </a:t>
            </a:r>
            <a:r>
              <a:rPr lang="en-US" dirty="0" smtClean="0">
                <a:sym typeface="Symbol"/>
              </a:rPr>
              <a:t>puppies (72%) </a:t>
            </a:r>
            <a:r>
              <a:rPr lang="en-US" dirty="0">
                <a:sym typeface="Symbol"/>
              </a:rPr>
              <a:t>were fearful of strangers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The analysis:  a one-way goodness of fit test.</a:t>
            </a:r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38308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Eighty Puppies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7408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55 are fearful (69%), 25 not (31%)</a:t>
            </a:r>
          </a:p>
          <a:p>
            <a:r>
              <a:rPr lang="en-US" dirty="0" smtClean="0"/>
              <a:t>We expected 75% to be fearful = 60 pups</a:t>
            </a:r>
          </a:p>
          <a:p>
            <a:r>
              <a:rPr lang="en-US" dirty="0" smtClean="0"/>
              <a:t>And 25% not fearful, = 20 pups.</a:t>
            </a:r>
          </a:p>
          <a:p>
            <a:r>
              <a:rPr lang="en-US" dirty="0" smtClean="0"/>
              <a:t>Do the observed counts differ enough from those expected to cast doubt on the model?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5777"/>
              </p:ext>
            </p:extLst>
          </p:nvPr>
        </p:nvGraphicFramePr>
        <p:xfrm>
          <a:off x="1905000" y="1828800"/>
          <a:ext cx="4800600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1676400"/>
                <a:gridCol w="1600200"/>
                <a:gridCol w="1524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Puppy 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Observed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Expected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Fearful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n-US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Fearless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034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Chi-Square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err="1" smtClean="0"/>
              <a:t>df</a:t>
            </a:r>
            <a:r>
              <a:rPr lang="en-US" dirty="0" smtClean="0"/>
              <a:t> = </a:t>
            </a:r>
            <a:r>
              <a:rPr lang="en-US" i="1" dirty="0" smtClean="0"/>
              <a:t>k</a:t>
            </a:r>
            <a:r>
              <a:rPr lang="en-US" dirty="0" smtClean="0"/>
              <a:t>-1 = 2-1 = 1</a:t>
            </a:r>
          </a:p>
          <a:p>
            <a:r>
              <a:rPr lang="en-US" dirty="0" smtClean="0">
                <a:sym typeface="Symbol"/>
              </a:rPr>
              <a:t>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(1,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= 80) = 1.35,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= .25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289978"/>
              </p:ext>
            </p:extLst>
          </p:nvPr>
        </p:nvGraphicFramePr>
        <p:xfrm>
          <a:off x="533400" y="1828800"/>
          <a:ext cx="7918450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" imgW="2730240" imgH="888840" progId="Equation.3">
                  <p:embed/>
                </p:oleObj>
              </mc:Choice>
              <mc:Fallback>
                <p:oleObj name="Equation" r:id="rId3" imgW="2730240" imgH="888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7918450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84456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383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Microsoft Equation 3.0</vt:lpstr>
      <vt:lpstr>The Oneway Chi-Square Test</vt:lpstr>
      <vt:lpstr>The Basenji is fearful of strangers.</vt:lpstr>
      <vt:lpstr>The cocker spaniel is not.</vt:lpstr>
      <vt:lpstr>What About A Cockenji?</vt:lpstr>
      <vt:lpstr>Inheritance of Fearfulness</vt:lpstr>
      <vt:lpstr>Breed F1 Dogs With Each Other</vt:lpstr>
      <vt:lpstr>Model Prediction</vt:lpstr>
      <vt:lpstr>Eighty Puppies</vt:lpstr>
      <vt:lpstr>Chi-Square</vt:lpstr>
      <vt:lpstr>Dominance Model Survives</vt:lpstr>
      <vt:lpstr>Correction for Continuity</vt:lpstr>
      <vt:lpstr>PowerPoint Presentation</vt:lpstr>
      <vt:lpstr>Codominance Model</vt:lpstr>
      <vt:lpstr>PowerPoint Presentation</vt:lpstr>
    </vt:vector>
  </TitlesOfParts>
  <Company>ECU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in Psychology</dc:title>
  <dc:creator>Karl L. Wuensch</dc:creator>
  <cp:lastModifiedBy>Karl L. Wuensch</cp:lastModifiedBy>
  <cp:revision>148</cp:revision>
  <dcterms:created xsi:type="dcterms:W3CDTF">2005-08-26T12:54:47Z</dcterms:created>
  <dcterms:modified xsi:type="dcterms:W3CDTF">2019-04-15T23:58:32Z</dcterms:modified>
</cp:coreProperties>
</file>