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32336"/>
    <p:restoredTop sz="95439"/>
  </p:normalViewPr>
  <p:slideViewPr>
    <p:cSldViewPr snapToGrid="0" snapToObjects="1">
      <p:cViewPr varScale="1">
        <p:scale>
          <a:sx n="97" d="100"/>
          <a:sy n="97" d="100"/>
        </p:scale>
        <p:origin x="392" y="184"/>
      </p:cViewPr>
      <p:guideLst/>
    </p:cSldViewPr>
  </p:slideViewPr>
  <p:outlineViewPr>
    <p:cViewPr>
      <p:scale>
        <a:sx n="33" d="100"/>
        <a:sy n="33" d="100"/>
      </p:scale>
      <p:origin x="0" y="-111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0506D-F20F-D049-A474-2D85F2002FA7}" type="datetimeFigureOut">
              <a:rPr lang="en-US" smtClean="0"/>
              <a:t>1/18/18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F6FB2-E84B-174E-BB53-655DFC1D2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F6FB2-E84B-174E-BB53-655DFC1D21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6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22BB1-4874-204A-8D5D-7BBCFEC510F6}" type="datetimeFigureOut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39B63-FF50-9D47-B22E-58C6AA37E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Project Based Research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9238"/>
            <a:ext cx="9144000" cy="1655762"/>
          </a:xfrm>
        </p:spPr>
        <p:txBody>
          <a:bodyPr/>
          <a:lstStyle/>
          <a:p>
            <a:r>
              <a:rPr lang="en-US" dirty="0" smtClean="0"/>
              <a:t>Process, Policies, Rules,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On-Site Trips to Industry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Determine a time slot </a:t>
            </a:r>
            <a:r>
              <a:rPr lang="en-US" dirty="0" smtClean="0"/>
              <a:t>for a</a:t>
            </a:r>
            <a:r>
              <a:rPr lang="en-US" b="1" dirty="0" smtClean="0"/>
              <a:t> </a:t>
            </a:r>
            <a:r>
              <a:rPr lang="en-US" dirty="0"/>
              <a:t>conference call with your </a:t>
            </a:r>
            <a:r>
              <a:rPr lang="en-US" dirty="0" smtClean="0"/>
              <a:t>entity for a </a:t>
            </a:r>
            <a:r>
              <a:rPr lang="en-US" dirty="0"/>
              <a:t>status </a:t>
            </a:r>
            <a:r>
              <a:rPr lang="en-US" dirty="0" smtClean="0"/>
              <a:t>report</a:t>
            </a:r>
          </a:p>
          <a:p>
            <a:pPr lvl="0"/>
            <a:r>
              <a:rPr lang="en-US" dirty="0" smtClean="0"/>
              <a:t>Conference should be scheduled whenever needed but most likely once a week</a:t>
            </a:r>
            <a:endParaRPr lang="en-US" dirty="0"/>
          </a:p>
          <a:p>
            <a:pPr lvl="0"/>
            <a:r>
              <a:rPr lang="en-US" dirty="0" smtClean="0"/>
              <a:t>Write </a:t>
            </a:r>
            <a:r>
              <a:rPr lang="en-US" dirty="0"/>
              <a:t>everything </a:t>
            </a:r>
            <a:r>
              <a:rPr lang="en-US" dirty="0" smtClean="0"/>
              <a:t>down - take </a:t>
            </a:r>
            <a:r>
              <a:rPr lang="en-US" dirty="0"/>
              <a:t>the project </a:t>
            </a:r>
            <a:r>
              <a:rPr lang="en-US" dirty="0" smtClean="0"/>
              <a:t>seriously</a:t>
            </a:r>
          </a:p>
          <a:p>
            <a:pPr lvl="0"/>
            <a:r>
              <a:rPr lang="en-US" dirty="0" smtClean="0"/>
              <a:t>Do </a:t>
            </a:r>
            <a:r>
              <a:rPr lang="en-US" dirty="0"/>
              <a:t>not rely on your “excellent” </a:t>
            </a:r>
            <a:r>
              <a:rPr lang="en-US" dirty="0" smtClean="0"/>
              <a:t>memory</a:t>
            </a:r>
          </a:p>
          <a:p>
            <a:pPr lvl="0"/>
            <a:r>
              <a:rPr lang="en-US" dirty="0" smtClean="0"/>
              <a:t>Be courteous/respectful </a:t>
            </a:r>
            <a:r>
              <a:rPr lang="en-US" dirty="0"/>
              <a:t>to </a:t>
            </a:r>
            <a:r>
              <a:rPr lang="en-US" dirty="0" smtClean="0"/>
              <a:t>everyone you </a:t>
            </a:r>
            <a:r>
              <a:rPr lang="en-US" dirty="0"/>
              <a:t>meet, from </a:t>
            </a:r>
            <a:r>
              <a:rPr lang="en-US" dirty="0" smtClean="0"/>
              <a:t>CEO to </a:t>
            </a:r>
            <a:r>
              <a:rPr lang="en-US" dirty="0"/>
              <a:t>line </a:t>
            </a:r>
            <a:r>
              <a:rPr lang="en-US" dirty="0" smtClean="0"/>
              <a:t>workers </a:t>
            </a:r>
          </a:p>
          <a:p>
            <a:pPr lvl="0"/>
            <a:r>
              <a:rPr lang="en-US" dirty="0" smtClean="0"/>
              <a:t>After meeting/call, </a:t>
            </a:r>
            <a:r>
              <a:rPr lang="en-US" dirty="0"/>
              <a:t>compile a listing of all pertinent </a:t>
            </a:r>
            <a:r>
              <a:rPr lang="en-US"/>
              <a:t>information </a:t>
            </a:r>
            <a:r>
              <a:rPr lang="en-US" smtClean="0"/>
              <a:t>recorded, DO IT IMMEDIATELY – </a:t>
            </a:r>
            <a:r>
              <a:rPr lang="en-US" dirty="0" smtClean="0"/>
              <a:t>hence </a:t>
            </a:r>
            <a:r>
              <a:rPr lang="en-US" smtClean="0"/>
              <a:t>the secretary’s job</a:t>
            </a:r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3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 Calendars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</a:t>
            </a:r>
            <a:r>
              <a:rPr lang="en-US" dirty="0"/>
              <a:t>team </a:t>
            </a:r>
            <a:r>
              <a:rPr lang="en-US" dirty="0" smtClean="0"/>
              <a:t>will fill </a:t>
            </a:r>
            <a:r>
              <a:rPr lang="en-US" dirty="0"/>
              <a:t>out a calendar </a:t>
            </a:r>
            <a:r>
              <a:rPr lang="en-US" dirty="0" smtClean="0"/>
              <a:t>indicating </a:t>
            </a:r>
            <a:r>
              <a:rPr lang="en-US" dirty="0"/>
              <a:t>the </a:t>
            </a:r>
            <a:r>
              <a:rPr lang="en-US" dirty="0" smtClean="0"/>
              <a:t>class </a:t>
            </a:r>
            <a:r>
              <a:rPr lang="en-US" dirty="0"/>
              <a:t>schedules for the team </a:t>
            </a:r>
            <a:r>
              <a:rPr lang="en-US" dirty="0" smtClean="0"/>
              <a:t>members (i.e</a:t>
            </a:r>
            <a:r>
              <a:rPr lang="en-US" dirty="0"/>
              <a:t>., an integrated class schedule for the </a:t>
            </a:r>
            <a:r>
              <a:rPr lang="en-US" dirty="0" smtClean="0"/>
              <a:t>team)</a:t>
            </a:r>
          </a:p>
          <a:p>
            <a:r>
              <a:rPr lang="en-US" dirty="0"/>
              <a:t>I</a:t>
            </a:r>
            <a:r>
              <a:rPr lang="en-US" dirty="0" smtClean="0"/>
              <a:t>ntegrated </a:t>
            </a:r>
            <a:r>
              <a:rPr lang="en-US" dirty="0"/>
              <a:t>class </a:t>
            </a:r>
            <a:r>
              <a:rPr lang="en-US" dirty="0" smtClean="0"/>
              <a:t>schedules </a:t>
            </a:r>
            <a:r>
              <a:rPr lang="en-US" dirty="0"/>
              <a:t>will aid in determining the weekly meeting times, and in making appointments for project team </a:t>
            </a:r>
            <a:r>
              <a:rPr lang="en-US" dirty="0" smtClean="0"/>
              <a:t>purposes</a:t>
            </a:r>
          </a:p>
          <a:p>
            <a:r>
              <a:rPr lang="en-US" dirty="0" smtClean="0"/>
              <a:t>Professor will accompany group to on-site meeting at least for the first meeting and maybe subsequent meetings depending on industry entity needs/wants</a:t>
            </a:r>
          </a:p>
          <a:p>
            <a:r>
              <a:rPr lang="en-US" dirty="0" smtClean="0"/>
              <a:t>Teams are expected </a:t>
            </a:r>
            <a:r>
              <a:rPr lang="en-US" dirty="0"/>
              <a:t>to meet with </a:t>
            </a:r>
            <a:r>
              <a:rPr lang="en-US" dirty="0" smtClean="0"/>
              <a:t>Professor when needed or </a:t>
            </a:r>
            <a:r>
              <a:rPr lang="en-US" dirty="0"/>
              <a:t>at an alternative time based on </a:t>
            </a:r>
            <a:r>
              <a:rPr lang="en-US" dirty="0" smtClean="0"/>
              <a:t>class meetings time and team’s progress</a:t>
            </a:r>
          </a:p>
          <a:p>
            <a:r>
              <a:rPr lang="en-US" dirty="0" smtClean="0"/>
              <a:t>Web </a:t>
            </a:r>
            <a:r>
              <a:rPr lang="en-US" dirty="0"/>
              <a:t>tools such as Google, etc. can be used to coordinate </a:t>
            </a:r>
            <a:r>
              <a:rPr lang="en-US" dirty="0" smtClean="0"/>
              <a:t>schedules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 Member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eam members individually &amp; collectively responsible for success</a:t>
            </a:r>
          </a:p>
          <a:p>
            <a:r>
              <a:rPr lang="en-US" dirty="0" smtClean="0"/>
              <a:t>Team succeeds together or the team fails together</a:t>
            </a:r>
          </a:p>
          <a:p>
            <a:r>
              <a:rPr lang="en-US" dirty="0" smtClean="0"/>
              <a:t>Failure means that the students did not take advantage of the project and the industry entity as a learning experience</a:t>
            </a:r>
          </a:p>
          <a:p>
            <a:r>
              <a:rPr lang="en-US" dirty="0" smtClean="0"/>
              <a:t>Most likely means that the sponsor doesn’t get required deliverables</a:t>
            </a:r>
          </a:p>
          <a:p>
            <a:r>
              <a:rPr lang="en-US" dirty="0" smtClean="0"/>
              <a:t>Success is learning and practicing “real-world” Supply Chain Management skills and the project has met the sponsors’ needs</a:t>
            </a:r>
          </a:p>
          <a:p>
            <a:r>
              <a:rPr lang="en-US" dirty="0" smtClean="0"/>
              <a:t>Scope, defining deliverables, setting expectations</a:t>
            </a:r>
            <a:r>
              <a:rPr lang="en-US" dirty="0" smtClean="0"/>
              <a:t> are very critical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Professor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Professor is responsibility </a:t>
            </a:r>
            <a:r>
              <a:rPr lang="en-US" dirty="0"/>
              <a:t>to read all of your reports and give you meaningful feedback </a:t>
            </a:r>
            <a:endParaRPr lang="en-US" dirty="0" smtClean="0"/>
          </a:p>
          <a:p>
            <a:r>
              <a:rPr lang="en-US" dirty="0" smtClean="0"/>
              <a:t>Submit reports </a:t>
            </a:r>
            <a:r>
              <a:rPr lang="en-US" dirty="0"/>
              <a:t>to </a:t>
            </a:r>
            <a:r>
              <a:rPr lang="en-US" dirty="0" smtClean="0"/>
              <a:t>Professor </a:t>
            </a:r>
            <a:r>
              <a:rPr lang="en-US" dirty="0"/>
              <a:t>in time </a:t>
            </a:r>
            <a:r>
              <a:rPr lang="en-US" dirty="0" smtClean="0"/>
              <a:t>for feedback</a:t>
            </a:r>
          </a:p>
          <a:p>
            <a:r>
              <a:rPr lang="en-US" dirty="0" smtClean="0"/>
              <a:t>Industry entity is responsible </a:t>
            </a:r>
            <a:r>
              <a:rPr lang="en-US" dirty="0"/>
              <a:t>for providing an independent review of your reports and </a:t>
            </a:r>
            <a:r>
              <a:rPr lang="en-US" dirty="0" smtClean="0"/>
              <a:t>providing input on </a:t>
            </a:r>
            <a:r>
              <a:rPr lang="en-US" dirty="0"/>
              <a:t>final team </a:t>
            </a:r>
            <a:r>
              <a:rPr lang="en-US" dirty="0" smtClean="0"/>
              <a:t>grade</a:t>
            </a:r>
          </a:p>
          <a:p>
            <a:r>
              <a:rPr lang="en-US" dirty="0" smtClean="0"/>
              <a:t>Report submission dates are tentative for now but derived from a combination of industry entity needs and Spring course calendar (e.g., initial report before Spring Break, Final Report before graduation)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Rules of Thumb for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Members of the student team will lead the meetings with the </a:t>
            </a:r>
            <a:r>
              <a:rPr lang="en-US" dirty="0" smtClean="0"/>
              <a:t>Professor </a:t>
            </a:r>
          </a:p>
          <a:p>
            <a:r>
              <a:rPr lang="en-US" dirty="0" smtClean="0"/>
              <a:t>Rotate </a:t>
            </a:r>
            <a:r>
              <a:rPr lang="en-US" dirty="0"/>
              <a:t>the responsibility of leading </a:t>
            </a:r>
            <a:r>
              <a:rPr lang="en-US" dirty="0" smtClean="0"/>
              <a:t>the meetings</a:t>
            </a:r>
          </a:p>
          <a:p>
            <a:r>
              <a:rPr lang="en-US" dirty="0" smtClean="0"/>
              <a:t>Rotation allows Professor to evaluate who is participating</a:t>
            </a:r>
          </a:p>
          <a:p>
            <a:r>
              <a:rPr lang="en-US" dirty="0" smtClean="0"/>
              <a:t>Remember, these are </a:t>
            </a:r>
            <a:r>
              <a:rPr lang="en-US" dirty="0"/>
              <a:t>your meeting, your agenda, and your </a:t>
            </a:r>
            <a:r>
              <a:rPr lang="en-US" dirty="0" smtClean="0"/>
              <a:t>responsibility</a:t>
            </a:r>
          </a:p>
          <a:p>
            <a:r>
              <a:rPr lang="en-US" dirty="0" smtClean="0"/>
              <a:t>It is a given to b</a:t>
            </a:r>
            <a:r>
              <a:rPr lang="en-US" dirty="0" smtClean="0"/>
              <a:t>e on time, be professional, and be prepared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your time </a:t>
            </a:r>
            <a:r>
              <a:rPr lang="en-US" dirty="0" smtClean="0"/>
              <a:t>wisely  </a:t>
            </a:r>
          </a:p>
          <a:p>
            <a:r>
              <a:rPr lang="en-US" dirty="0" smtClean="0"/>
              <a:t>Take proper </a:t>
            </a:r>
            <a:r>
              <a:rPr lang="en-US" dirty="0"/>
              <a:t>steps and have proper organizational tools to handle the large amounts of documents, files and information that will accumulate during your </a:t>
            </a:r>
            <a:r>
              <a:rPr lang="en-US" dirty="0" smtClean="0"/>
              <a:t>project</a:t>
            </a:r>
          </a:p>
          <a:p>
            <a:r>
              <a:rPr lang="en-US" dirty="0" smtClean="0"/>
              <a:t>Required Project Dossier at each meeting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9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Dossier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final deliverable for class 3 ring binder containing documents</a:t>
            </a:r>
          </a:p>
          <a:p>
            <a:r>
              <a:rPr lang="en-US" dirty="0" smtClean="0"/>
              <a:t>Digital depository such as Google docs can be used</a:t>
            </a:r>
          </a:p>
          <a:p>
            <a:r>
              <a:rPr lang="en-US" dirty="0" smtClean="0"/>
              <a:t>However, for final grading I need all documents organized in a physical 3 ring binder – I will provide the binder</a:t>
            </a:r>
          </a:p>
          <a:p>
            <a:r>
              <a:rPr lang="en-US" dirty="0" smtClean="0"/>
              <a:t>WHY?  </a:t>
            </a:r>
          </a:p>
          <a:p>
            <a:r>
              <a:rPr lang="en-US" dirty="0" smtClean="0"/>
              <a:t>I need documentation in hard copy form of the correspondence you had (major emails only), draft reports, diagrams, notes, etc. for grading purposes</a:t>
            </a:r>
          </a:p>
          <a:p>
            <a:r>
              <a:rPr lang="en-US" dirty="0" smtClean="0"/>
              <a:t>It may seem like overkill but it will also make your final report preparation </a:t>
            </a:r>
            <a:r>
              <a:rPr lang="en-US" dirty="0" err="1" smtClean="0"/>
              <a:t>soooooo</a:t>
            </a:r>
            <a:r>
              <a:rPr lang="en-US" dirty="0" smtClean="0"/>
              <a:t> much easier (e.g., think Engineers carry black and white lab notebook but we are not Engineers</a:t>
            </a:r>
            <a:r>
              <a:rPr lang="is-IS" dirty="0" smtClean="0"/>
              <a:t>….)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8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On-Site Trips to Industry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everal trips to your company throughout the semester will be taken</a:t>
            </a:r>
          </a:p>
          <a:p>
            <a:r>
              <a:rPr lang="en-US" dirty="0" smtClean="0"/>
              <a:t>You are an ambassador of the Department of Marketing &amp; Supply Chain Management, the COB program, &amp; the University – always remember this</a:t>
            </a:r>
          </a:p>
          <a:p>
            <a:r>
              <a:rPr lang="en-US" dirty="0" smtClean="0"/>
              <a:t>Each visit is a new opportunity to make a (first and) lasting impression</a:t>
            </a:r>
          </a:p>
          <a:p>
            <a:r>
              <a:rPr lang="en-US" dirty="0" smtClean="0"/>
              <a:t>Each plant trip requires valuable time and resources for all involved</a:t>
            </a:r>
          </a:p>
          <a:p>
            <a:r>
              <a:rPr lang="en-US" dirty="0" smtClean="0"/>
              <a:t>Get the most out of your trips in terms of information, understanding, documentation, etc.</a:t>
            </a:r>
          </a:p>
          <a:p>
            <a:r>
              <a:rPr lang="en-US" dirty="0" smtClean="0"/>
              <a:t>Sometimes you must listen more than talk</a:t>
            </a:r>
          </a:p>
          <a:p>
            <a:r>
              <a:rPr lang="en-US" dirty="0" smtClean="0"/>
              <a:t>At times you must seek input from people that may not seem like someone you need to speak to (e.g., line workers or stockers or registration desk employee)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0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On-Site Trips to Industry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A</a:t>
            </a:r>
            <a:r>
              <a:rPr lang="en-US" dirty="0" smtClean="0"/>
              <a:t>ttire is </a:t>
            </a:r>
            <a:r>
              <a:rPr lang="en-US" dirty="0"/>
              <a:t>business </a:t>
            </a:r>
            <a:r>
              <a:rPr lang="en-US" dirty="0" smtClean="0"/>
              <a:t>casual</a:t>
            </a:r>
          </a:p>
          <a:p>
            <a:pPr lvl="0"/>
            <a:r>
              <a:rPr lang="en-US" dirty="0" smtClean="0"/>
              <a:t>Shoes:  comfortable, </a:t>
            </a:r>
            <a:r>
              <a:rPr lang="en-US" dirty="0"/>
              <a:t>closed </a:t>
            </a:r>
            <a:r>
              <a:rPr lang="en-US" dirty="0" smtClean="0"/>
              <a:t>toes, NO </a:t>
            </a:r>
            <a:r>
              <a:rPr lang="en-US" dirty="0"/>
              <a:t>HIGH HEELS</a:t>
            </a:r>
            <a:r>
              <a:rPr lang="en-US" dirty="0" smtClean="0"/>
              <a:t>!! NO </a:t>
            </a:r>
            <a:r>
              <a:rPr lang="en-US" dirty="0"/>
              <a:t>TENNIS SHOES!! </a:t>
            </a:r>
            <a:endParaRPr lang="en-US" dirty="0" smtClean="0"/>
          </a:p>
          <a:p>
            <a:pPr lvl="0"/>
            <a:r>
              <a:rPr lang="en-US" dirty="0" smtClean="0"/>
              <a:t>Prep </a:t>
            </a:r>
            <a:r>
              <a:rPr lang="en-US" dirty="0"/>
              <a:t>by </a:t>
            </a:r>
            <a:r>
              <a:rPr lang="en-US" dirty="0" smtClean="0"/>
              <a:t>doing research </a:t>
            </a:r>
            <a:r>
              <a:rPr lang="en-US" dirty="0"/>
              <a:t>on the </a:t>
            </a:r>
            <a:r>
              <a:rPr lang="en-US" dirty="0" smtClean="0"/>
              <a:t>sponsor</a:t>
            </a:r>
            <a:r>
              <a:rPr lang="en-US" dirty="0"/>
              <a:t> </a:t>
            </a:r>
            <a:r>
              <a:rPr lang="en-US" dirty="0" smtClean="0"/>
              <a:t>– e.g., Background Report</a:t>
            </a:r>
            <a:endParaRPr lang="en-US" dirty="0"/>
          </a:p>
          <a:p>
            <a:pPr lvl="0"/>
            <a:r>
              <a:rPr lang="en-US" dirty="0" smtClean="0"/>
              <a:t>Prep </a:t>
            </a:r>
            <a:r>
              <a:rPr lang="en-US" dirty="0"/>
              <a:t>a set of questions </a:t>
            </a:r>
            <a:r>
              <a:rPr lang="en-US" dirty="0" smtClean="0"/>
              <a:t>for </a:t>
            </a:r>
            <a:r>
              <a:rPr lang="en-US" dirty="0"/>
              <a:t>the first </a:t>
            </a:r>
            <a:r>
              <a:rPr lang="en-US" dirty="0" smtClean="0"/>
              <a:t>meeting</a:t>
            </a:r>
            <a:endParaRPr lang="en-US" dirty="0"/>
          </a:p>
          <a:p>
            <a:pPr lvl="0"/>
            <a:r>
              <a:rPr lang="en-US" dirty="0" smtClean="0"/>
              <a:t>Prep maps/directions to your location</a:t>
            </a:r>
          </a:p>
          <a:p>
            <a:pPr lvl="0"/>
            <a:r>
              <a:rPr lang="en-US" dirty="0" smtClean="0"/>
              <a:t>Leave </a:t>
            </a:r>
            <a:r>
              <a:rPr lang="en-US" dirty="0"/>
              <a:t>early </a:t>
            </a:r>
            <a:r>
              <a:rPr lang="en-US" dirty="0" smtClean="0"/>
              <a:t>and </a:t>
            </a:r>
            <a:r>
              <a:rPr lang="en-US" u="sng" dirty="0" smtClean="0"/>
              <a:t>BE </a:t>
            </a:r>
            <a:r>
              <a:rPr lang="en-US" u="sng" dirty="0"/>
              <a:t>ON </a:t>
            </a:r>
            <a:r>
              <a:rPr lang="en-US" u="sng" dirty="0" smtClean="0"/>
              <a:t>TIME</a:t>
            </a:r>
            <a:endParaRPr lang="en-US" dirty="0"/>
          </a:p>
          <a:p>
            <a:pPr lvl="0"/>
            <a:r>
              <a:rPr lang="en-US" dirty="0" smtClean="0"/>
              <a:t>Punctuality </a:t>
            </a:r>
            <a:r>
              <a:rPr lang="en-US" dirty="0"/>
              <a:t>is an expected </a:t>
            </a:r>
            <a:r>
              <a:rPr lang="en-US" dirty="0" smtClean="0"/>
              <a:t>in </a:t>
            </a:r>
            <a:r>
              <a:rPr lang="en-US" dirty="0"/>
              <a:t>any business </a:t>
            </a:r>
            <a:r>
              <a:rPr lang="en-US" dirty="0" smtClean="0"/>
              <a:t>environment</a:t>
            </a:r>
            <a:r>
              <a:rPr lang="en-US" dirty="0"/>
              <a:t> </a:t>
            </a:r>
            <a:r>
              <a:rPr lang="en-US" dirty="0" smtClean="0"/>
              <a:t>especially for us</a:t>
            </a:r>
            <a:endParaRPr lang="en-US" dirty="0"/>
          </a:p>
          <a:p>
            <a:pPr lvl="0"/>
            <a:r>
              <a:rPr lang="en-US" dirty="0" smtClean="0"/>
              <a:t>On any tour, </a:t>
            </a:r>
            <a:r>
              <a:rPr lang="en-US" dirty="0"/>
              <a:t>stay very close to the person giving the tour.  </a:t>
            </a:r>
            <a:endParaRPr lang="en-US" dirty="0" smtClean="0"/>
          </a:p>
          <a:p>
            <a:pPr lvl="0"/>
            <a:r>
              <a:rPr lang="en-US" dirty="0" smtClean="0"/>
              <a:t>Make </a:t>
            </a:r>
            <a:r>
              <a:rPr lang="en-US" dirty="0"/>
              <a:t>sure you can hear and </a:t>
            </a:r>
            <a:r>
              <a:rPr lang="en-US" dirty="0" smtClean="0"/>
              <a:t>understand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On-Site Trips to Industry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Take a lot of photos, video, etc., </a:t>
            </a:r>
            <a:r>
              <a:rPr lang="en-US" u="sng" dirty="0"/>
              <a:t>if </a:t>
            </a:r>
            <a:r>
              <a:rPr lang="en-US" u="sng" dirty="0" smtClean="0"/>
              <a:t>permitted,</a:t>
            </a:r>
            <a:r>
              <a:rPr lang="en-US" dirty="0"/>
              <a:t> </a:t>
            </a:r>
            <a:r>
              <a:rPr lang="en-US" dirty="0" smtClean="0"/>
              <a:t>ask for permission </a:t>
            </a:r>
            <a:endParaRPr lang="en-US" dirty="0" smtClean="0"/>
          </a:p>
          <a:p>
            <a:pPr lvl="0"/>
            <a:r>
              <a:rPr lang="en-US" dirty="0" smtClean="0"/>
              <a:t>Think </a:t>
            </a:r>
            <a:r>
              <a:rPr lang="en-US" dirty="0"/>
              <a:t>of your needs for your presentations and </a:t>
            </a:r>
            <a:r>
              <a:rPr lang="en-US" dirty="0" smtClean="0"/>
              <a:t>reports</a:t>
            </a:r>
          </a:p>
          <a:p>
            <a:pPr lvl="0"/>
            <a:r>
              <a:rPr lang="en-US" dirty="0" smtClean="0"/>
              <a:t>Investigate how </a:t>
            </a:r>
            <a:r>
              <a:rPr lang="en-US" dirty="0"/>
              <a:t>your project affects the </a:t>
            </a:r>
            <a:r>
              <a:rPr lang="en-US" dirty="0" smtClean="0"/>
              <a:t>profitability/objective </a:t>
            </a:r>
            <a:r>
              <a:rPr lang="en-US" dirty="0"/>
              <a:t>of the </a:t>
            </a:r>
            <a:r>
              <a:rPr lang="en-US" dirty="0" smtClean="0"/>
              <a:t>entity</a:t>
            </a:r>
          </a:p>
          <a:p>
            <a:pPr lvl="0"/>
            <a:r>
              <a:rPr lang="en-US" dirty="0" smtClean="0"/>
              <a:t>Think about questions/contacts </a:t>
            </a:r>
            <a:r>
              <a:rPr lang="en-US" dirty="0"/>
              <a:t>for cost accounting </a:t>
            </a:r>
            <a:r>
              <a:rPr lang="en-US" dirty="0" smtClean="0"/>
              <a:t>to support </a:t>
            </a:r>
            <a:r>
              <a:rPr lang="en-US" dirty="0"/>
              <a:t>your economic </a:t>
            </a:r>
            <a:r>
              <a:rPr lang="en-US" dirty="0" smtClean="0"/>
              <a:t>analysis</a:t>
            </a:r>
            <a:endParaRPr lang="en-US" dirty="0"/>
          </a:p>
          <a:p>
            <a:pPr lvl="0"/>
            <a:r>
              <a:rPr lang="en-US" dirty="0" smtClean="0"/>
              <a:t>Establish </a:t>
            </a:r>
            <a:r>
              <a:rPr lang="en-US" dirty="0"/>
              <a:t>how you will communicate with </a:t>
            </a:r>
            <a:r>
              <a:rPr lang="en-US" dirty="0" smtClean="0"/>
              <a:t>the entity and </a:t>
            </a:r>
            <a:r>
              <a:rPr lang="en-US" dirty="0"/>
              <a:t>vise </a:t>
            </a:r>
            <a:r>
              <a:rPr lang="en-US" dirty="0" smtClean="0"/>
              <a:t>versa</a:t>
            </a:r>
          </a:p>
          <a:p>
            <a:pPr lvl="0"/>
            <a:r>
              <a:rPr lang="en-US" dirty="0" smtClean="0"/>
              <a:t>Make </a:t>
            </a:r>
            <a:r>
              <a:rPr lang="en-US" dirty="0"/>
              <a:t>sure your emails, phone calls, etc. are acknowledged and that you do the </a:t>
            </a:r>
            <a:r>
              <a:rPr lang="en-US" dirty="0" smtClean="0"/>
              <a:t>same</a:t>
            </a:r>
            <a:r>
              <a:rPr lang="en-US" dirty="0"/>
              <a:t> </a:t>
            </a:r>
            <a:r>
              <a:rPr lang="en-US" dirty="0" smtClean="0"/>
              <a:t>– hence the communications lead for your group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23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10080</TotalTime>
  <Words>858</Words>
  <Application>Microsoft Macintosh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Project Based Research </vt:lpstr>
      <vt:lpstr>Team Calendars</vt:lpstr>
      <vt:lpstr>Team Member Roles</vt:lpstr>
      <vt:lpstr>Professor Feedback</vt:lpstr>
      <vt:lpstr>Rules of Thumb for Meetings</vt:lpstr>
      <vt:lpstr>Project Dossier</vt:lpstr>
      <vt:lpstr>On-Site Trips to Industry Entity</vt:lpstr>
      <vt:lpstr>On-Site Trips to Industry Entity</vt:lpstr>
      <vt:lpstr>On-Site Trips to Industry Entity</vt:lpstr>
      <vt:lpstr>On-Site Trips to Industry Entity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18</cp:revision>
  <dcterms:created xsi:type="dcterms:W3CDTF">2018-01-11T15:07:00Z</dcterms:created>
  <dcterms:modified xsi:type="dcterms:W3CDTF">2018-01-18T15:08:00Z</dcterms:modified>
</cp:coreProperties>
</file>