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1" r:id="rId3"/>
    <p:sldId id="324" r:id="rId4"/>
    <p:sldId id="366" r:id="rId5"/>
    <p:sldId id="367" r:id="rId6"/>
    <p:sldId id="368" r:id="rId7"/>
    <p:sldId id="327" r:id="rId8"/>
    <p:sldId id="369" r:id="rId9"/>
    <p:sldId id="370" r:id="rId10"/>
    <p:sldId id="371" r:id="rId11"/>
    <p:sldId id="372" r:id="rId12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0000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 preferSingleView="1">
    <p:restoredLeft sz="32787"/>
    <p:restoredTop sz="90929"/>
  </p:normalViewPr>
  <p:slideViewPr>
    <p:cSldViewPr>
      <p:cViewPr>
        <p:scale>
          <a:sx n="100" d="100"/>
          <a:sy n="100" d="100"/>
        </p:scale>
        <p:origin x="1216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fld id="{2F1BCCAB-79F9-A14C-A411-DCEFAD6B62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477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fld id="{4E87137A-30E3-6544-98C9-4C3B6084CE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838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A8AD69-F75E-1C4B-8E0A-68519CD9F5D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Thank you.</a:t>
            </a:r>
          </a:p>
          <a:p>
            <a:pPr>
              <a:defRPr/>
            </a:pPr>
            <a:endParaRPr lang="en-US" altLang="en-US" smtClean="0"/>
          </a:p>
          <a:p>
            <a:pPr>
              <a:defRPr/>
            </a:pPr>
            <a:r>
              <a:rPr lang="en-US" altLang="en-US" smtClean="0"/>
              <a:t>Purchasing in the year 2000: Only 1.5 years away.</a:t>
            </a:r>
          </a:p>
          <a:p>
            <a:pPr>
              <a:defRPr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2791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87137A-30E3-6544-98C9-4C3B6084CEE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36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150C4-F498-064C-863C-89A549A844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71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8736B-1454-3946-B80C-79FD02EEC7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79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11188"/>
            <a:ext cx="19431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11188"/>
            <a:ext cx="5678487" cy="5484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BC507-AA4D-C340-8A96-1EA55F64D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22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11188"/>
            <a:ext cx="77692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DC55C-08CA-A646-9633-70DA06D15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83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11188"/>
            <a:ext cx="77692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7EBF8-CC13-8A4E-9621-E1BF2B5E0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716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11188"/>
            <a:ext cx="77692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F3076-1AD8-5B45-9816-EAF9B2D44F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39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11188"/>
            <a:ext cx="77692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FDBA7-E4F3-9943-9F01-2A4B0339A0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5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8A7A-CA5D-B845-B062-49B181BF1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43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E5E43-77C7-584A-B2F5-F7754CE7B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7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AE796-EB8C-E54A-A71D-B09287496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66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84703-5673-E24B-8551-01377ED5A7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83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0C88-2D1C-D84D-8A29-474E1D882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73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B218A-CA81-5B4D-9463-E52C3B548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17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4CC29-E4CE-914F-A94E-8C1F77760D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9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9B7DC-2DC1-9343-855D-112EC57B46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89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611188"/>
            <a:ext cx="7769225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 smtClean="0"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/>
            </a:lvl1pPr>
          </a:lstStyle>
          <a:p>
            <a:pPr>
              <a:defRPr/>
            </a:pPr>
            <a:fld id="{D24C7BB2-1D38-9644-A929-C73C8C5282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0" descr="ECUhead.jpeg                                                   00059333Macintosh HD                   ABA78158: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9" t="21111" r="30769" b="61111"/>
          <a:stretch>
            <a:fillRect/>
          </a:stretch>
        </p:blipFill>
        <p:spPr bwMode="auto">
          <a:xfrm>
            <a:off x="3810000" y="5883275"/>
            <a:ext cx="15240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 11"/>
          <p:cNvGrpSpPr>
            <a:grpSpLocks/>
          </p:cNvGrpSpPr>
          <p:nvPr userDrawn="1"/>
        </p:nvGrpSpPr>
        <p:grpSpPr bwMode="auto">
          <a:xfrm>
            <a:off x="665163" y="1981200"/>
            <a:ext cx="7793037" cy="4114800"/>
            <a:chOff x="467" y="1248"/>
            <a:chExt cx="5341" cy="2592"/>
          </a:xfrm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475" y="1248"/>
              <a:ext cx="53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>
              <a:defRPr/>
            </a:pPr>
            <a:endParaRPr lang="en-US" altLang="en-US" b="0" i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67EF3-6620-D949-B990-F06144C7C31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143000"/>
          </a:xfrm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Special Topics – OMGT4863</a:t>
            </a:r>
            <a:endParaRPr lang="en-US" altLang="en-US" sz="4400" dirty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3200" b="1" dirty="0" smtClean="0"/>
              <a:t> </a:t>
            </a:r>
            <a:r>
              <a:rPr lang="en-US" altLang="en-US" sz="3200" dirty="0" smtClean="0"/>
              <a:t>Introductions and Housekeeping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</a:t>
            </a:r>
            <a:r>
              <a:rPr lang="en-US" altLang="en-US" sz="3200" dirty="0" smtClean="0"/>
              <a:t>Structure of course</a:t>
            </a:r>
            <a:endParaRPr lang="en-US" altLang="en-US" sz="3200" dirty="0" smtClean="0"/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</a:t>
            </a:r>
            <a:r>
              <a:rPr lang="en-US" altLang="en-US" sz="3200" dirty="0" smtClean="0"/>
              <a:t>Teams</a:t>
            </a:r>
            <a:endParaRPr lang="en-US" altLang="en-US" sz="3200" dirty="0" smtClean="0"/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</a:t>
            </a:r>
            <a:r>
              <a:rPr lang="en-US" altLang="en-US" sz="3200" dirty="0" smtClean="0"/>
              <a:t>Industry Partners</a:t>
            </a:r>
            <a:endParaRPr lang="en-US" altLang="en-US" sz="3200" dirty="0" smtClean="0"/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</a:t>
            </a:r>
            <a:r>
              <a:rPr lang="en-US" altLang="en-US" sz="3200" dirty="0" smtClean="0"/>
              <a:t>Expectations</a:t>
            </a:r>
            <a:endParaRPr lang="en-US" altLang="en-US" sz="3200" dirty="0" smtClean="0"/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</a:t>
            </a:r>
            <a:r>
              <a:rPr lang="en-US" altLang="en-US" sz="3200" dirty="0" smtClean="0"/>
              <a:t>Cases and Writing</a:t>
            </a:r>
            <a:endParaRPr lang="en-US" altLang="en-US" sz="3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Caterpillar Needs/Expectations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Caterpillar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3000" dirty="0" smtClean="0"/>
              <a:t> Process Analysis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3000" dirty="0"/>
              <a:t> </a:t>
            </a:r>
            <a:r>
              <a:rPr lang="en-US" sz="3000" dirty="0" smtClean="0"/>
              <a:t>Efficiency of Operations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3000" dirty="0"/>
              <a:t> </a:t>
            </a:r>
            <a:r>
              <a:rPr lang="en-US" altLang="en-US" sz="3000" dirty="0" smtClean="0"/>
              <a:t>Data Analysis of Supply Chain </a:t>
            </a:r>
          </a:p>
        </p:txBody>
      </p:sp>
    </p:spTree>
    <p:extLst>
      <p:ext uri="{BB962C8B-B14F-4D97-AF65-F5344CB8AC3E}">
        <p14:creationId xmlns:p14="http://schemas.microsoft.com/office/powerpoint/2010/main" val="60810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Cases and Writing 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Prepare for Case Analysis in Class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Prepare for Exec. Summary Style Writing Assignments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Prepare for On Site Visits &amp; Walk-Throughs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Prepare for Work Outside of Class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Prepare for Presentations to Industry Partners</a:t>
            </a:r>
          </a:p>
        </p:txBody>
      </p:sp>
    </p:spTree>
    <p:extLst>
      <p:ext uri="{BB962C8B-B14F-4D97-AF65-F5344CB8AC3E}">
        <p14:creationId xmlns:p14="http://schemas.microsoft.com/office/powerpoint/2010/main" val="206677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F28398-62EF-A142-AC1B-E1CDCB781B66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143000"/>
          </a:xfrm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>
              <a:defRPr/>
            </a:pPr>
            <a:r>
              <a:rPr lang="en-US" altLang="en-US" sz="4200" b="1" dirty="0" smtClean="0"/>
              <a:t>Structure of Course</a:t>
            </a:r>
            <a:endParaRPr lang="en-US" altLang="en-US" sz="42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imes" charset="0"/>
              <a:buChar char="•"/>
              <a:defRPr/>
            </a:pPr>
            <a:r>
              <a:rPr lang="en-US" altLang="en-US" b="0" i="0" dirty="0" smtClean="0"/>
              <a:t>Hands on partnership with industry  partners</a:t>
            </a:r>
          </a:p>
          <a:p>
            <a:pPr>
              <a:buFont typeface="Times" charset="0"/>
              <a:buChar char="•"/>
              <a:defRPr/>
            </a:pPr>
            <a:r>
              <a:rPr lang="en-US" altLang="en-US" b="0" i="0" dirty="0" smtClean="0"/>
              <a:t>Akin to a Capstone course for SCM Majors</a:t>
            </a:r>
          </a:p>
          <a:p>
            <a:pPr>
              <a:buFont typeface="Times" charset="0"/>
              <a:buChar char="•"/>
              <a:defRPr/>
            </a:pPr>
            <a:r>
              <a:rPr lang="en-US" altLang="en-US" b="0" i="0" dirty="0" smtClean="0"/>
              <a:t>Course can take the place of OMGT4733 – Project Management</a:t>
            </a:r>
          </a:p>
          <a:p>
            <a:pPr>
              <a:buFont typeface="Times" charset="0"/>
              <a:buChar char="•"/>
              <a:defRPr/>
            </a:pPr>
            <a:r>
              <a:rPr lang="en-US" altLang="en-US" b="0" i="0" dirty="0" smtClean="0"/>
              <a:t>Project Management, Report Writing, and Problem Solving</a:t>
            </a:r>
            <a:endParaRPr lang="en-US" altLang="en-US" b="0" i="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05F9F-964E-8544-9F60-34C19F8C83F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200" b="1" dirty="0" smtClean="0"/>
              <a:t>Teams</a:t>
            </a:r>
            <a:endParaRPr lang="en-US" altLang="en-US" sz="4200" dirty="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Right now 3 teams of 5 SCM students</a:t>
            </a: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Need a Communications Lead</a:t>
            </a: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Need a Secretary – Keeper of the “Notes/Communication”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Team Makeup a Combination of Student Preference combined with Need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Team Participation is Critical to Success in the Course </a:t>
            </a:r>
          </a:p>
          <a:p>
            <a:pPr>
              <a:lnSpc>
                <a:spcPct val="90000"/>
              </a:lnSpc>
              <a:defRPr/>
            </a:pP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Industry Partners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lnSpc>
                <a:spcPct val="150000"/>
              </a:lnSpc>
              <a:buFont typeface="Times" charset="0"/>
              <a:buChar char="•"/>
              <a:defRPr/>
            </a:pPr>
            <a:r>
              <a:rPr lang="en-US" altLang="en-US" sz="4400" dirty="0" smtClean="0"/>
              <a:t> East </a:t>
            </a:r>
            <a:r>
              <a:rPr lang="en-US" altLang="en-US" sz="4400" dirty="0"/>
              <a:t>Carolina Vocational Center</a:t>
            </a:r>
            <a:endParaRPr lang="en-US" altLang="en-US" sz="4400" dirty="0" smtClean="0"/>
          </a:p>
          <a:p>
            <a:pPr algn="l">
              <a:lnSpc>
                <a:spcPct val="150000"/>
              </a:lnSpc>
              <a:buFont typeface="Times" charset="0"/>
              <a:buChar char="•"/>
              <a:defRPr/>
            </a:pPr>
            <a:r>
              <a:rPr lang="en-US" altLang="en-US" sz="4400" dirty="0"/>
              <a:t> </a:t>
            </a:r>
            <a:r>
              <a:rPr lang="en-US" altLang="en-US" sz="4400" dirty="0" smtClean="0"/>
              <a:t>Barnet </a:t>
            </a:r>
            <a:endParaRPr lang="en-US" altLang="en-US" sz="4400" dirty="0" smtClean="0"/>
          </a:p>
          <a:p>
            <a:pPr algn="l">
              <a:lnSpc>
                <a:spcPct val="150000"/>
              </a:lnSpc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4400" dirty="0" smtClean="0"/>
              <a:t>Caterpillar</a:t>
            </a:r>
            <a:endParaRPr lang="en-US" altLang="en-US" sz="4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Industry Partners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East </a:t>
            </a:r>
            <a:r>
              <a:rPr lang="en-US" altLang="en-US" sz="3200" dirty="0"/>
              <a:t>Carolina Vocational </a:t>
            </a:r>
            <a:r>
              <a:rPr lang="en-US" altLang="en-US" sz="3200" dirty="0" smtClean="0"/>
              <a:t>Center (ECVC)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Private Non-Profit 501</a:t>
            </a:r>
            <a:r>
              <a:rPr lang="de-DE" altLang="en-US" sz="2400" dirty="0"/>
              <a:t>c</a:t>
            </a:r>
            <a:r>
              <a:rPr lang="de-DE" altLang="en-US" sz="2400" dirty="0" smtClean="0"/>
              <a:t>(3)</a:t>
            </a:r>
            <a:endParaRPr lang="en-US" altLang="en-US" sz="2400" dirty="0" smtClean="0"/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 smtClean="0"/>
              <a:t> Founded 1965, Greenville, NC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Provide Job Training and Employment to Persons w/Disabilities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 smtClean="0"/>
              <a:t> </a:t>
            </a:r>
            <a:r>
              <a:rPr lang="en-US" altLang="en-US" sz="2400" dirty="0"/>
              <a:t>Manufacturer and Distributor </a:t>
            </a:r>
            <a:r>
              <a:rPr lang="en-US" altLang="en-US" sz="2400" dirty="0" smtClean="0"/>
              <a:t>(US Military Contracts)</a:t>
            </a:r>
            <a:endParaRPr lang="en-US" altLang="en-US" sz="2400" dirty="0"/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Comingled Recycling Sorter w/Post Commodity Sales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Janitorial Services</a:t>
            </a:r>
          </a:p>
        </p:txBody>
      </p:sp>
    </p:spTree>
    <p:extLst>
      <p:ext uri="{BB962C8B-B14F-4D97-AF65-F5344CB8AC3E}">
        <p14:creationId xmlns:p14="http://schemas.microsoft.com/office/powerpoint/2010/main" val="951701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Industry Partners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Barnet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400" dirty="0" smtClean="0"/>
              <a:t> </a:t>
            </a:r>
            <a:r>
              <a:rPr lang="en-US" sz="2500" dirty="0"/>
              <a:t>William Barnet and Sons, </a:t>
            </a:r>
            <a:r>
              <a:rPr lang="en-US" sz="2500" dirty="0" smtClean="0"/>
              <a:t>1898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/>
              <a:t> </a:t>
            </a:r>
            <a:r>
              <a:rPr lang="en-US" sz="2500" dirty="0" smtClean="0"/>
              <a:t>Worldwide Textile Manufacturer and Distributor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 smtClean="0"/>
              <a:t> Kinston, NC Plant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 smtClean="0"/>
              <a:t> Produces </a:t>
            </a:r>
            <a:r>
              <a:rPr lang="en-US" sz="2500" dirty="0"/>
              <a:t>S</a:t>
            </a:r>
            <a:r>
              <a:rPr lang="en-US" sz="2500" dirty="0" smtClean="0"/>
              <a:t>ynthetic </a:t>
            </a:r>
            <a:r>
              <a:rPr lang="en-US" sz="2500" dirty="0"/>
              <a:t>S</a:t>
            </a:r>
            <a:r>
              <a:rPr lang="en-US" sz="2500" dirty="0" smtClean="0"/>
              <a:t>taple Fibers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 smtClean="0"/>
              <a:t> Provides </a:t>
            </a:r>
            <a:r>
              <a:rPr lang="en-US" sz="2500" dirty="0"/>
              <a:t>contract services </a:t>
            </a:r>
            <a:r>
              <a:rPr lang="en-US" sz="2500" dirty="0" smtClean="0"/>
              <a:t>such </a:t>
            </a:r>
            <a:r>
              <a:rPr lang="en-US" sz="2500" dirty="0"/>
              <a:t>as </a:t>
            </a:r>
            <a:r>
              <a:rPr lang="en-US" sz="2500" dirty="0" smtClean="0"/>
              <a:t>winding/cutting 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/>
              <a:t> </a:t>
            </a:r>
            <a:r>
              <a:rPr lang="en-US" sz="2500" dirty="0" smtClean="0"/>
              <a:t>Kinston Plant is </a:t>
            </a:r>
            <a:r>
              <a:rPr lang="en-US" sz="2500" dirty="0"/>
              <a:t>ISO </a:t>
            </a:r>
            <a:r>
              <a:rPr lang="en-US" sz="2500" dirty="0" smtClean="0"/>
              <a:t>certified</a:t>
            </a:r>
            <a:endParaRPr lang="en-U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59912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284D9-5F80-F741-B837-42291BF99FB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200" b="1" dirty="0" smtClean="0"/>
              <a:t>Industry Partners</a:t>
            </a:r>
            <a:endParaRPr lang="en-US" altLang="en-US" sz="4200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Caterpillar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400" dirty="0" smtClean="0"/>
              <a:t> </a:t>
            </a:r>
            <a:r>
              <a:rPr lang="en-US" sz="2500" dirty="0" smtClean="0"/>
              <a:t>Clayton and Sanford Plant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/>
              <a:t> </a:t>
            </a:r>
            <a:r>
              <a:rPr lang="en-US" sz="2500" dirty="0" smtClean="0"/>
              <a:t>Manufacturer of Construction and Excavation Equipment and Parts/Maintenance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 smtClean="0"/>
              <a:t> Clayton is BCP Plant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 smtClean="0"/>
              <a:t> Sanford is Articulated Machine Plant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 smtClean="0"/>
              <a:t> Worldwide Sales, Distribution, and Parts/Maintenance</a:t>
            </a:r>
            <a:endParaRPr lang="en-US" altLang="en-US" sz="25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ECVC Needs/Expectations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East </a:t>
            </a:r>
            <a:r>
              <a:rPr lang="en-US" altLang="en-US" sz="3200" dirty="0"/>
              <a:t>Carolina Vocational Center</a:t>
            </a:r>
            <a:endParaRPr lang="en-US" altLang="en-US" sz="3200" dirty="0" smtClean="0"/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 smtClean="0"/>
              <a:t> </a:t>
            </a:r>
            <a:r>
              <a:rPr lang="en-US" sz="3000" dirty="0" smtClean="0"/>
              <a:t>Make </a:t>
            </a:r>
            <a:r>
              <a:rPr lang="en-US" sz="3000" dirty="0"/>
              <a:t>to stock using a </a:t>
            </a:r>
            <a:r>
              <a:rPr lang="en-US" sz="3000" dirty="0" smtClean="0"/>
              <a:t>forecast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3000" dirty="0" smtClean="0"/>
              <a:t> KPI’s </a:t>
            </a:r>
            <a:r>
              <a:rPr lang="en-US" sz="3000" dirty="0"/>
              <a:t>for purchasing and metrics - develop metrics for ECVC </a:t>
            </a:r>
            <a:r>
              <a:rPr lang="en-US" sz="3000" dirty="0" smtClean="0"/>
              <a:t>procurement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3000" dirty="0"/>
              <a:t> </a:t>
            </a:r>
            <a:r>
              <a:rPr lang="en-US" sz="3000" dirty="0" smtClean="0"/>
              <a:t>Documentation </a:t>
            </a:r>
            <a:r>
              <a:rPr lang="en-US" sz="3000" dirty="0"/>
              <a:t>of processes and procedures - link to </a:t>
            </a:r>
            <a:r>
              <a:rPr lang="en-US" sz="3000" dirty="0" smtClean="0"/>
              <a:t>ISO9000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3000" dirty="0" smtClean="0"/>
              <a:t> Objective </a:t>
            </a:r>
            <a:r>
              <a:rPr lang="en-US" altLang="en-US" sz="3000" dirty="0"/>
              <a:t>not Profit for Every Decision</a:t>
            </a:r>
          </a:p>
          <a:p>
            <a:pPr lvl="1" algn="l">
              <a:buFont typeface="Times" charset="0"/>
              <a:buChar char="•"/>
              <a:defRPr/>
            </a:pPr>
            <a:endParaRPr lang="en-US" alt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339580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Barnet Needs/Expectations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Barnet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3000" dirty="0" smtClean="0"/>
              <a:t> Analyze Process and Material Flow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3000" dirty="0"/>
              <a:t> </a:t>
            </a:r>
            <a:r>
              <a:rPr lang="en-US" sz="3000" dirty="0"/>
              <a:t>Materials handling issues - too many touches, travels too </a:t>
            </a:r>
            <a:r>
              <a:rPr lang="en-US" sz="3000" dirty="0" smtClean="0"/>
              <a:t>far, etc.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3000" dirty="0"/>
              <a:t> </a:t>
            </a:r>
            <a:r>
              <a:rPr lang="en-US" sz="3000" dirty="0" smtClean="0"/>
              <a:t>Engineering v. Supply Chain Issues &amp; Solutions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45872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1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1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413</Words>
  <Application>Microsoft Macintosh PowerPoint</Application>
  <PresentationFormat>On-screen Show (4:3)</PresentationFormat>
  <Paragraphs>94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Modern</vt:lpstr>
      <vt:lpstr>Times</vt:lpstr>
      <vt:lpstr>Default Design</vt:lpstr>
      <vt:lpstr>Special Topics – OMGT4863</vt:lpstr>
      <vt:lpstr>Structure of Course</vt:lpstr>
      <vt:lpstr>Teams</vt:lpstr>
      <vt:lpstr>Industry Partners</vt:lpstr>
      <vt:lpstr>Industry Partners</vt:lpstr>
      <vt:lpstr>Industry Partners</vt:lpstr>
      <vt:lpstr>Industry Partners</vt:lpstr>
      <vt:lpstr>ECVC Needs/Expectations</vt:lpstr>
      <vt:lpstr>Barnet Needs/Expectations</vt:lpstr>
      <vt:lpstr>Caterpillar Needs/Expectations</vt:lpstr>
      <vt:lpstr>Cases and Writing 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 Management Systems</dc:title>
  <dc:creator>Microsoft Office User</dc:creator>
  <cp:lastModifiedBy>Microsoft Office User</cp:lastModifiedBy>
  <cp:revision>31</cp:revision>
  <cp:lastPrinted>1998-07-06T03:06:48Z</cp:lastPrinted>
  <dcterms:created xsi:type="dcterms:W3CDTF">2018-01-08T15:58:54Z</dcterms:created>
  <dcterms:modified xsi:type="dcterms:W3CDTF">2018-01-09T20:01:23Z</dcterms:modified>
</cp:coreProperties>
</file>