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331" r:id="rId2"/>
    <p:sldId id="258" r:id="rId3"/>
    <p:sldId id="333" r:id="rId4"/>
    <p:sldId id="334" r:id="rId5"/>
    <p:sldId id="261" r:id="rId6"/>
    <p:sldId id="266" r:id="rId7"/>
    <p:sldId id="262" r:id="rId8"/>
    <p:sldId id="267" r:id="rId9"/>
    <p:sldId id="264" r:id="rId10"/>
    <p:sldId id="268" r:id="rId11"/>
    <p:sldId id="265" r:id="rId12"/>
    <p:sldId id="269" r:id="rId13"/>
    <p:sldId id="270" r:id="rId14"/>
    <p:sldId id="271" r:id="rId15"/>
    <p:sldId id="272" r:id="rId16"/>
    <p:sldId id="273" r:id="rId17"/>
    <p:sldId id="274" r:id="rId18"/>
    <p:sldId id="293" r:id="rId19"/>
    <p:sldId id="294" r:id="rId20"/>
    <p:sldId id="260" r:id="rId21"/>
    <p:sldId id="295" r:id="rId22"/>
    <p:sldId id="275" r:id="rId23"/>
    <p:sldId id="296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15" r:id="rId50"/>
    <p:sldId id="314" r:id="rId51"/>
    <p:sldId id="325" r:id="rId52"/>
    <p:sldId id="330" r:id="rId53"/>
    <p:sldId id="306" r:id="rId54"/>
    <p:sldId id="307" r:id="rId55"/>
    <p:sldId id="316" r:id="rId56"/>
    <p:sldId id="308" r:id="rId57"/>
    <p:sldId id="326" r:id="rId58"/>
    <p:sldId id="329" r:id="rId59"/>
    <p:sldId id="317" r:id="rId60"/>
    <p:sldId id="309" r:id="rId61"/>
    <p:sldId id="318" r:id="rId62"/>
    <p:sldId id="328" r:id="rId63"/>
    <p:sldId id="324" r:id="rId64"/>
    <p:sldId id="310" r:id="rId65"/>
    <p:sldId id="319" r:id="rId66"/>
    <p:sldId id="311" r:id="rId67"/>
    <p:sldId id="320" r:id="rId68"/>
    <p:sldId id="323" r:id="rId69"/>
    <p:sldId id="312" r:id="rId70"/>
    <p:sldId id="322" r:id="rId71"/>
    <p:sldId id="321" r:id="rId72"/>
    <p:sldId id="313" r:id="rId73"/>
    <p:sldId id="332" r:id="rId74"/>
    <p:sldId id="335" r:id="rId75"/>
    <p:sldId id="336" r:id="rId76"/>
    <p:sldId id="337" r:id="rId77"/>
    <p:sldId id="339" r:id="rId78"/>
    <p:sldId id="338" r:id="rId79"/>
    <p:sldId id="340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39B3F-80DF-497D-9090-F0F7E56DC4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13847-4DE9-4D97-9558-55BDBC2B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9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13847-4DE9-4D97-9558-55BDBC2BE3B5}" type="slidenum">
              <a:rPr lang="en-US" smtClean="0"/>
              <a:t>75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B6E60-434D-476D-99B6-415C84DEEF8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B543-D3D3-4D09-BF50-9E02FFBC2F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9050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Life of a Dot</a:t>
            </a:r>
            <a:endParaRPr lang="en-US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FF0000"/>
              </a:gs>
              <a:gs pos="7100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Callout 4"/>
          <p:cNvSpPr/>
          <p:nvPr/>
        </p:nvSpPr>
        <p:spPr>
          <a:xfrm>
            <a:off x="6172200" y="1143000"/>
            <a:ext cx="2438400" cy="1828800"/>
          </a:xfrm>
          <a:prstGeom prst="wedgeEllipseCallout">
            <a:avLst>
              <a:gd name="adj1" fmla="val -82298"/>
              <a:gd name="adj2" fmla="val 2014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Now  I’m</a:t>
            </a:r>
          </a:p>
          <a:p>
            <a:pPr algn="ctr"/>
            <a:r>
              <a:rPr lang="en-US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Pissed!!</a:t>
            </a:r>
            <a:endParaRPr lang="en-US" sz="28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2" nodeType="afterEffect">
                                  <p:stCondLst>
                                    <p:cond delay="7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FF0000"/>
              </a:gs>
              <a:gs pos="7100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00400" y="1600200"/>
            <a:ext cx="1981200" cy="1981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">
                <a:srgbClr val="FF0000"/>
              </a:gs>
              <a:gs pos="4800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2200" y="1219200"/>
            <a:ext cx="1828800" cy="1752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">
                <a:srgbClr val="FF0000"/>
              </a:gs>
              <a:gs pos="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47800" y="762000"/>
            <a:ext cx="1447800" cy="1524000"/>
          </a:xfrm>
          <a:prstGeom prst="ellipse">
            <a:avLst/>
          </a:prstGeom>
          <a:gradFill>
            <a:gsLst>
              <a:gs pos="75000">
                <a:schemeClr val="accent1">
                  <a:tint val="66000"/>
                  <a:satMod val="160000"/>
                </a:schemeClr>
              </a:gs>
              <a:gs pos="0">
                <a:srgbClr val="FF0000"/>
              </a:gs>
              <a:gs pos="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0" y="457200"/>
            <a:ext cx="914400" cy="838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125506" y="103093"/>
            <a:ext cx="340659" cy="3092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0" y="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-71718" y="-10757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-17930" y="-5378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0" y="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457200" y="609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762000" y="838200"/>
            <a:ext cx="1219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1600200" y="1828800"/>
            <a:ext cx="21336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2209800" y="2057400"/>
            <a:ext cx="3962400" cy="27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00400" y="1905000"/>
            <a:ext cx="5410200" cy="441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00400" y="1905000"/>
            <a:ext cx="6477000" cy="54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1600200" y="-762000"/>
            <a:ext cx="8077200" cy="815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 rot="19837464">
            <a:off x="870568" y="1074415"/>
            <a:ext cx="2849267" cy="1606645"/>
          </a:xfrm>
          <a:prstGeom prst="wedgeEllipseCallout">
            <a:avLst>
              <a:gd name="adj1" fmla="val 15922"/>
              <a:gd name="adj2" fmla="val 10160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OUCH!!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-838200" y="-762000"/>
            <a:ext cx="10515600" cy="815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0" y="0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762000" y="838200"/>
            <a:ext cx="1219200" cy="685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1600200" y="1828800"/>
            <a:ext cx="2133600" cy="1600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2209800" y="2057400"/>
            <a:ext cx="3962400" cy="2743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00400" y="1905000"/>
            <a:ext cx="5410200" cy="4419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00400" y="1905000"/>
            <a:ext cx="6477000" cy="5486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1600200" y="-762000"/>
            <a:ext cx="8077200" cy="8153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-838200" y="-762000"/>
            <a:ext cx="10515600" cy="8153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5867400" y="228600"/>
            <a:ext cx="2819400" cy="2133600"/>
          </a:xfrm>
          <a:prstGeom prst="wedgeEllipseCallout">
            <a:avLst>
              <a:gd name="adj1" fmla="val -59262"/>
              <a:gd name="adj2" fmla="val 5489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You poked me!!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572000" y="33528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343400" y="3200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962400" y="2819400"/>
            <a:ext cx="1219200" cy="1143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33800" y="2667000"/>
            <a:ext cx="1676400" cy="1600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86000"/>
            <a:ext cx="2514600" cy="2362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9400" y="18288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Callout 2"/>
          <p:cNvSpPr/>
          <p:nvPr/>
        </p:nvSpPr>
        <p:spPr>
          <a:xfrm>
            <a:off x="5638800" y="838200"/>
            <a:ext cx="3048000" cy="1447800"/>
          </a:xfrm>
          <a:prstGeom prst="wedgeEllipseCallout">
            <a:avLst>
              <a:gd name="adj1" fmla="val -48480"/>
              <a:gd name="adj2" fmla="val 68692"/>
            </a:avLst>
          </a:prstGeom>
          <a:solidFill>
            <a:srgbClr val="F8BAA6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Where’s Blue?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1143000" y="457200"/>
            <a:ext cx="3048000" cy="1447800"/>
          </a:xfrm>
          <a:prstGeom prst="wedgeEllipseCallout">
            <a:avLst>
              <a:gd name="adj1" fmla="val 22108"/>
              <a:gd name="adj2" fmla="val 79838"/>
            </a:avLst>
          </a:prstGeom>
          <a:solidFill>
            <a:srgbClr val="F8BAA6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Where’s Blue?!</a:t>
            </a:r>
            <a:endParaRPr lang="en-US" sz="36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gradFill>
            <a:gsLst>
              <a:gs pos="23000">
                <a:schemeClr val="accent1">
                  <a:tint val="66000"/>
                  <a:satMod val="160000"/>
                </a:schemeClr>
              </a:gs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429000" y="2438400"/>
            <a:ext cx="2057400" cy="2057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9400" y="18288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429000" y="2438400"/>
            <a:ext cx="2057400" cy="2057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9400" y="18288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429000" y="2438400"/>
            <a:ext cx="2057400" cy="2057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9400" y="18288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429000" y="2438400"/>
            <a:ext cx="2057400" cy="2057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gradFill>
            <a:gsLst>
              <a:gs pos="75000">
                <a:schemeClr val="accent1">
                  <a:tint val="66000"/>
                  <a:satMod val="160000"/>
                </a:schemeClr>
              </a:gs>
              <a:gs pos="0">
                <a:srgbClr val="FF0000"/>
              </a:gs>
              <a:gs pos="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6600" y="2209800"/>
            <a:ext cx="2438400" cy="2438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2133600"/>
            <a:ext cx="2743200" cy="2667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9400" y="18288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16597E-7 C 0.0467 -0.04138 0.31649 -0.16783 0.35694 -0.227 C 0.39739 -0.28618 0.30625 -0.33449 0.24323 -0.35507 C 0.18021 -0.37564 0.08837 -0.36547 -0.02153 -0.34975 C -0.13142 -0.33403 -0.33351 -0.33588 -0.41563 -0.26098 C -0.49774 -0.18609 -0.53698 -0.0007 -0.51372 0.09939 C -0.49045 0.19949 -0.35052 0.29657 -0.27639 0.33957 C -0.20226 0.38257 -0.15087 0.35783 -0.06858 0.35783 C 0.01371 0.35783 0.19358 0.39574 0.21771 0.33957 C 0.24184 0.2834 0.1125 0.07836 0.07656 0.02103 C 0.04062 -0.0363 -0.0467 0.04137 1.38889E-6 7.16597E-7 Z " pathEditMode="relative" ptsTypes="aaaaaaaaaaa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9400" y="18288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9400" y="18288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Callout 2"/>
          <p:cNvSpPr/>
          <p:nvPr/>
        </p:nvSpPr>
        <p:spPr>
          <a:xfrm>
            <a:off x="5562600" y="533400"/>
            <a:ext cx="2895600" cy="1905000"/>
          </a:xfrm>
          <a:prstGeom prst="wedgeEllipseCallout">
            <a:avLst>
              <a:gd name="adj1" fmla="val -59842"/>
              <a:gd name="adj2" fmla="val 42735"/>
            </a:avLst>
          </a:prstGeom>
          <a:solidFill>
            <a:srgbClr val="F8BA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Whazamatta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Don’t  speak DOT??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629400" y="1828800"/>
            <a:ext cx="3276600" cy="320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3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40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96532E-6 L -0.17084 -1.96532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4" grpId="0" animBg="1"/>
      <p:bldP spid="4" grpId="1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19050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181600" y="1828800"/>
            <a:ext cx="3276600" cy="320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ouble Wave 7"/>
          <p:cNvSpPr/>
          <p:nvPr/>
        </p:nvSpPr>
        <p:spPr>
          <a:xfrm rot="16200000">
            <a:off x="5360490" y="3097710"/>
            <a:ext cx="779796" cy="985176"/>
          </a:xfrm>
          <a:prstGeom prst="doubleWav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uble Wave 8"/>
          <p:cNvSpPr/>
          <p:nvPr/>
        </p:nvSpPr>
        <p:spPr>
          <a:xfrm rot="5400000">
            <a:off x="2902442" y="3117358"/>
            <a:ext cx="824517" cy="838201"/>
          </a:xfrm>
          <a:prstGeom prst="doubleWave">
            <a:avLst>
              <a:gd name="adj1" fmla="val 6250"/>
              <a:gd name="adj2" fmla="val 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/>
          <p:cNvSpPr/>
          <p:nvPr/>
        </p:nvSpPr>
        <p:spPr>
          <a:xfrm>
            <a:off x="3429000" y="381000"/>
            <a:ext cx="1295400" cy="1600200"/>
          </a:xfrm>
          <a:prstGeom prst="wedgeEllipseCallout">
            <a:avLst>
              <a:gd name="adj1" fmla="val -80834"/>
              <a:gd name="adj2" fmla="val 64404"/>
            </a:avLst>
          </a:prstGeom>
          <a:solidFill>
            <a:srgbClr val="F8BA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Hi!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3962400" y="381000"/>
            <a:ext cx="1295400" cy="1600200"/>
          </a:xfrm>
          <a:prstGeom prst="wedgeEllipseCallout">
            <a:avLst>
              <a:gd name="adj1" fmla="val 105048"/>
              <a:gd name="adj2" fmla="val 6059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Hi!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Heart 11"/>
          <p:cNvSpPr/>
          <p:nvPr/>
        </p:nvSpPr>
        <p:spPr>
          <a:xfrm>
            <a:off x="2590800" y="1828800"/>
            <a:ext cx="3810000" cy="3200400"/>
          </a:xfrm>
          <a:prstGeom prst="heart">
            <a:avLst/>
          </a:prstGeom>
          <a:solidFill>
            <a:srgbClr val="7030A0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/>
              <a:t>SWAK</a:t>
            </a:r>
            <a:endParaRPr lang="en-US" sz="6600" b="1" dirty="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.02917 0.00648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0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4584 0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5.55112E-17 -7.40741E-7 L 0.09583 0.00648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118 -0.00116 L -0.08715 -0.00116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90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19050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181600" y="1828800"/>
            <a:ext cx="3276600" cy="320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 advTm="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9050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Later….</a:t>
            </a:r>
            <a:endParaRPr lang="en-US" dirty="0"/>
          </a:p>
        </p:txBody>
      </p:sp>
    </p:spTree>
  </p:cSld>
  <p:clrMapOvr>
    <a:masterClrMapping/>
  </p:clrMapOvr>
  <p:transition spd="slow" advClick="0" advTm="3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57200" y="1524000"/>
            <a:ext cx="3276600" cy="3200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362200" y="1905000"/>
            <a:ext cx="3276600" cy="320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620000" y="5410200"/>
            <a:ext cx="685800" cy="685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867400" y="3581400"/>
            <a:ext cx="685800" cy="6858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172200" y="4800600"/>
            <a:ext cx="685800" cy="68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7391400" y="2133600"/>
            <a:ext cx="685800" cy="685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990600" y="990600"/>
            <a:ext cx="685800" cy="685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3048000" y="990600"/>
            <a:ext cx="685800" cy="685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838200" y="5486400"/>
            <a:ext cx="685800" cy="685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7848600" y="914400"/>
            <a:ext cx="685800" cy="6858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334000" y="5638800"/>
            <a:ext cx="685800" cy="6858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5715000" y="533400"/>
            <a:ext cx="685800" cy="6858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505200" y="4572000"/>
            <a:ext cx="685800" cy="6858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685800" y="2362200"/>
            <a:ext cx="685800" cy="6858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7620000" y="3657600"/>
            <a:ext cx="685800" cy="68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572000" y="1981200"/>
            <a:ext cx="685800" cy="68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096000" y="1676400"/>
            <a:ext cx="685800" cy="68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2895600" y="5486400"/>
            <a:ext cx="685800" cy="68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752600" y="381000"/>
            <a:ext cx="685800" cy="685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"/>
                            </p:stCondLst>
                            <p:childTnLst>
                              <p:par>
                                <p:cTn id="2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2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3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5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7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9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8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9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1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3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5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22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38400" y="19050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Blue……………….Kirsten Dot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19050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Red……………….Matthew </a:t>
            </a:r>
            <a:r>
              <a:rPr lang="en-US" b="1" dirty="0" err="1" smtClean="0">
                <a:solidFill>
                  <a:schemeClr val="bg1"/>
                </a:solidFill>
              </a:rPr>
              <a:t>McDot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19812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Polka  1……………….Dot Dot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19050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Polka  2……………….Spot Dot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19050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Polka  3……………….Dot Speck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38400" y="19050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Polka  4……………….Doc Dot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19050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Polka  4……………….Grumpy Dot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19050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Polka  5……………….</a:t>
            </a:r>
            <a:r>
              <a:rPr lang="en-US" b="1" dirty="0" err="1" smtClean="0">
                <a:solidFill>
                  <a:schemeClr val="bg1"/>
                </a:solidFill>
              </a:rPr>
              <a:t>Doody</a:t>
            </a:r>
            <a:r>
              <a:rPr lang="en-US" b="1" dirty="0" smtClean="0">
                <a:solidFill>
                  <a:schemeClr val="bg1"/>
                </a:solidFill>
              </a:rPr>
              <a:t> Speck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1905000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Polka  6 - 14……………….Gum Ball extras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">
                <a:srgbClr val="FF0000"/>
              </a:gs>
              <a:gs pos="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752600"/>
            <a:ext cx="2590800" cy="2590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">
                <a:srgbClr val="FF0000"/>
              </a:gs>
              <a:gs pos="48000">
                <a:srgbClr val="FF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80</Words>
  <Application>Microsoft Office PowerPoint</Application>
  <PresentationFormat>On-screen Show (4:3)</PresentationFormat>
  <Paragraphs>23</Paragraphs>
  <Slides>79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English</dc:creator>
  <cp:lastModifiedBy>test</cp:lastModifiedBy>
  <cp:revision>1</cp:revision>
  <dcterms:created xsi:type="dcterms:W3CDTF">2009-09-09T21:40:09Z</dcterms:created>
  <dcterms:modified xsi:type="dcterms:W3CDTF">2014-01-15T16:15:42Z</dcterms:modified>
</cp:coreProperties>
</file>